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5"/>
  </p:handoutMasterIdLst>
  <p:sldIdLst>
    <p:sldId id="259" r:id="rId2"/>
    <p:sldId id="260" r:id="rId3"/>
    <p:sldId id="261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4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56"/>
    <p:restoredTop sz="94599"/>
  </p:normalViewPr>
  <p:slideViewPr>
    <p:cSldViewPr snapToGrid="0" snapToObjects="1">
      <p:cViewPr>
        <p:scale>
          <a:sx n="60" d="100"/>
          <a:sy n="60" d="100"/>
        </p:scale>
        <p:origin x="1960" y="1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336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3CF93-5E45-3941-8549-3B143DEE3F14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3ACB5-84EE-8F48-8C72-36599E01E6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4055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3314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5662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602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2426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03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980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601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501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548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44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54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469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2730" y="21715"/>
            <a:ext cx="4500000" cy="2696120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5"/>
          <a:stretch/>
        </p:blipFill>
        <p:spPr>
          <a:xfrm>
            <a:off x="1230097" y="2683565"/>
            <a:ext cx="4500000" cy="3846156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363" y="22861"/>
            <a:ext cx="4500000" cy="2696121"/>
          </a:xfrm>
          <a:prstGeom prst="rect">
            <a:avLst/>
          </a:prstGeom>
        </p:spPr>
      </p:pic>
      <p:sp>
        <p:nvSpPr>
          <p:cNvPr id="4" name="Rechteck 3"/>
          <p:cNvSpPr>
            <a:spLocks noChangeAspect="1"/>
          </p:cNvSpPr>
          <p:nvPr/>
        </p:nvSpPr>
        <p:spPr>
          <a:xfrm>
            <a:off x="1255363" y="-1"/>
            <a:ext cx="9000000" cy="65297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1"/>
          <a:stretch/>
        </p:blipFill>
        <p:spPr>
          <a:xfrm>
            <a:off x="5755363" y="2661849"/>
            <a:ext cx="4500000" cy="3868233"/>
          </a:xfrm>
          <a:prstGeom prst="rect">
            <a:avLst/>
          </a:prstGeom>
        </p:spPr>
      </p:pic>
      <p:pic>
        <p:nvPicPr>
          <p:cNvPr id="6" name="Bild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74800" y="158750"/>
            <a:ext cx="90424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935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>
            <a:spLocks noChangeAspect="1"/>
          </p:cNvSpPr>
          <p:nvPr/>
        </p:nvSpPr>
        <p:spPr>
          <a:xfrm>
            <a:off x="1255363" y="-1"/>
            <a:ext cx="9000000" cy="81829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360" y="20132"/>
            <a:ext cx="4500000" cy="4250375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363" y="16932"/>
            <a:ext cx="4500000" cy="4250375"/>
          </a:xfrm>
          <a:prstGeom prst="rect">
            <a:avLst/>
          </a:prstGeom>
        </p:spPr>
      </p:pic>
      <p:pic>
        <p:nvPicPr>
          <p:cNvPr id="11" name="Bild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5"/>
          <a:stretch/>
        </p:blipFill>
        <p:spPr>
          <a:xfrm>
            <a:off x="5755363" y="4216508"/>
            <a:ext cx="4500000" cy="3966482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2"/>
          <a:stretch/>
        </p:blipFill>
        <p:spPr>
          <a:xfrm>
            <a:off x="1272360" y="4233441"/>
            <a:ext cx="4500000" cy="3938700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21442" y="0"/>
            <a:ext cx="75491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4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>
            <a:spLocks noChangeAspect="1"/>
          </p:cNvSpPr>
          <p:nvPr/>
        </p:nvSpPr>
        <p:spPr>
          <a:xfrm>
            <a:off x="1255363" y="0"/>
            <a:ext cx="9000000" cy="96631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92" y="16329"/>
            <a:ext cx="4500000" cy="5724965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8"/>
          <a:stretch/>
        </p:blipFill>
        <p:spPr>
          <a:xfrm>
            <a:off x="1271692" y="5731329"/>
            <a:ext cx="4500000" cy="3931782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363" y="16329"/>
            <a:ext cx="4500000" cy="5724965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0"/>
          <a:stretch/>
        </p:blipFill>
        <p:spPr>
          <a:xfrm>
            <a:off x="5755363" y="5692309"/>
            <a:ext cx="4500000" cy="3954473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1000" y="0"/>
            <a:ext cx="639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227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Office-Design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Mayer Daniel</dc:creator>
  <cp:lastModifiedBy>Mayer Daniel</cp:lastModifiedBy>
  <cp:revision>23</cp:revision>
  <dcterms:created xsi:type="dcterms:W3CDTF">2016-03-07T13:54:17Z</dcterms:created>
  <dcterms:modified xsi:type="dcterms:W3CDTF">2016-03-29T10:31:54Z</dcterms:modified>
</cp:coreProperties>
</file>

<file path=docProps/thumbnail.jpeg>
</file>